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74" r:id="rId2"/>
    <p:sldId id="280" r:id="rId3"/>
    <p:sldId id="285" r:id="rId4"/>
    <p:sldId id="286" r:id="rId5"/>
    <p:sldId id="283" r:id="rId6"/>
    <p:sldId id="287" r:id="rId7"/>
    <p:sldId id="284" r:id="rId8"/>
    <p:sldId id="288" r:id="rId9"/>
  </p:sldIdLst>
  <p:sldSz cx="9144000" cy="48466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1BAC297-75BA-4D53-87D1-6B814C29D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273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C717DAE-B413-4CE7-BB57-77C3B28687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2210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9F88248-69C4-4730-B876-E67F9DA17DD9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1B5B87C-8C6A-4B08-9112-BB721EE71020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87DB150-E747-4BE1-91BF-D091A6F51FAC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1040339-30D0-441E-99DC-0ED81BBFCEBC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5A92BBF-7EDD-4906-8BD1-1B94A4F5AC06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225242-6FBA-4A4E-B477-DD30F2A9DFBE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86B9254-A82A-4500-BCCD-A2AD0337395E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2DFF3CC-B5B1-47CB-AD02-FC339DE35238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248593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918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2955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我是否要背負十架，</a:t>
            </a:r>
          </a:p>
          <a:p>
            <a:pPr algn="ctr" eaLnBrk="1" hangingPunct="1"/>
            <a:r>
              <a:rPr lang="en-US" altLang="zh-TW" sz="2800" dirty="0"/>
              <a:t>Am I a soldier of the Cross </a:t>
            </a:r>
            <a:r>
              <a:rPr lang="en-US" altLang="zh-TW" sz="2800" b="1" dirty="0"/>
              <a:t>–</a:t>
            </a:r>
            <a:endParaRPr lang="zh-TW" altLang="en-US" b="1" dirty="0"/>
          </a:p>
          <a:p>
            <a:pPr algn="ctr" eaLnBrk="1" hangingPunct="1"/>
            <a:r>
              <a:rPr lang="zh-TW" altLang="en-US" dirty="0"/>
              <a:t>跟從神的羔羊？</a:t>
            </a:r>
          </a:p>
          <a:p>
            <a:pPr algn="ctr" eaLnBrk="1" hangingPunct="1"/>
            <a:r>
              <a:rPr lang="en-US" altLang="zh-TW" sz="2800" dirty="0"/>
              <a:t>A </a:t>
            </a:r>
            <a:r>
              <a:rPr lang="en-US" altLang="zh-TW" sz="2800" dirty="0" err="1"/>
              <a:t>follow’r</a:t>
            </a:r>
            <a:r>
              <a:rPr lang="en-US" altLang="zh-TW" sz="2800" dirty="0"/>
              <a:t> of the Lamb?</a:t>
            </a:r>
          </a:p>
          <a:p>
            <a:pPr algn="ctr" eaLnBrk="1" hangingPunct="1"/>
            <a:r>
              <a:rPr lang="zh-TW" altLang="en-US" dirty="0"/>
              <a:t>我豈可以怕出代價，</a:t>
            </a:r>
          </a:p>
          <a:p>
            <a:pPr algn="ctr" eaLnBrk="1" hangingPunct="1"/>
            <a:r>
              <a:rPr lang="en-US" altLang="zh-TW" sz="2800" dirty="0"/>
              <a:t>And shall I fear to own His cause,</a:t>
            </a:r>
            <a:endParaRPr lang="zh-TW" altLang="en-US" dirty="0"/>
          </a:p>
          <a:p>
            <a:pPr algn="ctr" eaLnBrk="1" hangingPunct="1"/>
            <a:r>
              <a:rPr lang="zh-TW" altLang="en-US" dirty="0"/>
              <a:t>要得世界原諒！</a:t>
            </a:r>
          </a:p>
          <a:p>
            <a:pPr algn="ctr" eaLnBrk="1" hangingPunct="1"/>
            <a:r>
              <a:rPr lang="en-US" altLang="zh-TW" sz="2800" dirty="0"/>
              <a:t>Or blush to speak His name?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-7938" y="47055"/>
            <a:ext cx="9144001" cy="773683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TW" sz="2600" b="1" dirty="0">
                <a:latin typeface="Arial Narrow" pitchFamily="34" charset="0"/>
                <a:ea typeface="PMingLiU" pitchFamily="18" charset="-120"/>
              </a:rPr>
              <a:t>H324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我是否要背負十架</a:t>
            </a:r>
            <a:r>
              <a:rPr lang="zh-TW" altLang="en-US" sz="2600" b="1" dirty="0">
                <a:latin typeface="Arial Narrow" pitchFamily="34" charset="0"/>
                <a:ea typeface="PMingLiU" pitchFamily="18" charset="-120"/>
              </a:rPr>
              <a:t>？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AM I A SOLDIER OF THE CROSS?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H324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因祢名，寶貴的名，</a:t>
            </a:r>
          </a:p>
          <a:p>
            <a:pPr algn="ctr" eaLnBrk="1" hangingPunct="1"/>
            <a:r>
              <a:rPr lang="en-US" altLang="zh-TW" sz="2800" dirty="0"/>
              <a:t>In the name, The precious name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因祢為我捨命；</a:t>
            </a:r>
          </a:p>
          <a:p>
            <a:pPr algn="ctr" eaLnBrk="1" hangingPunct="1"/>
            <a:r>
              <a:rPr lang="en-US" altLang="zh-TW" sz="2800" dirty="0"/>
              <a:t>Of Him Who died for me, </a:t>
            </a:r>
          </a:p>
          <a:p>
            <a:pPr algn="ctr" eaLnBrk="1" hangingPunct="1"/>
            <a:r>
              <a:rPr lang="zh-TW" altLang="en-US" dirty="0"/>
              <a:t>靠恩，無論如何艱難，</a:t>
            </a:r>
          </a:p>
          <a:p>
            <a:pPr algn="ctr" eaLnBrk="1" hangingPunct="1"/>
            <a:r>
              <a:rPr lang="en-US" altLang="zh-TW" sz="2800" dirty="0"/>
              <a:t>Thru grace I’ll win the promised crown,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我要求祢喜歡。</a:t>
            </a:r>
          </a:p>
          <a:p>
            <a:pPr algn="ctr" eaLnBrk="1" hangingPunct="1"/>
            <a:r>
              <a:rPr lang="en-US" altLang="zh-TW" sz="2800" dirty="0"/>
              <a:t>Whate’er my cross may be!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H324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別人苦戰要得榮耀，</a:t>
            </a:r>
          </a:p>
          <a:p>
            <a:pPr algn="ctr" eaLnBrk="1" hangingPunct="1"/>
            <a:r>
              <a:rPr lang="en-US" altLang="zh-TW" sz="2800" dirty="0"/>
              <a:t>Must I be carried to the skies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血汗滿被沙場；</a:t>
            </a:r>
          </a:p>
          <a:p>
            <a:pPr algn="ctr" eaLnBrk="1" hangingPunct="1"/>
            <a:r>
              <a:rPr lang="en-US" altLang="zh-TW" sz="2800" dirty="0"/>
              <a:t>On </a:t>
            </a:r>
            <a:r>
              <a:rPr lang="en-US" altLang="zh-TW" sz="2800" dirty="0" err="1"/>
              <a:t>flow’ry</a:t>
            </a:r>
            <a:r>
              <a:rPr lang="en-US" altLang="zh-TW" sz="2800" dirty="0"/>
              <a:t> beds of ease,</a:t>
            </a:r>
          </a:p>
          <a:p>
            <a:pPr algn="ctr" eaLnBrk="1" hangingPunct="1"/>
            <a:r>
              <a:rPr lang="zh-TW" altLang="en-US" dirty="0"/>
              <a:t>我豈可以安坐花轎，</a:t>
            </a:r>
          </a:p>
          <a:p>
            <a:pPr algn="ctr" eaLnBrk="1" hangingPunct="1"/>
            <a:r>
              <a:rPr lang="en-US" altLang="zh-TW" sz="2800" dirty="0"/>
              <a:t>While others fought to win the prize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盼望抬進天堂？</a:t>
            </a:r>
          </a:p>
          <a:p>
            <a:pPr algn="ctr" eaLnBrk="1" hangingPunct="1"/>
            <a:r>
              <a:rPr lang="en-US" altLang="zh-TW" sz="2800" dirty="0"/>
              <a:t>And sailed through bloody seas?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H324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因祢名，寶貴的名，</a:t>
            </a:r>
          </a:p>
          <a:p>
            <a:pPr algn="ctr" eaLnBrk="1" hangingPunct="1"/>
            <a:r>
              <a:rPr lang="en-US" altLang="zh-TW" sz="2800" dirty="0"/>
              <a:t>In the name, The precious name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因祢為我捨命；</a:t>
            </a:r>
          </a:p>
          <a:p>
            <a:pPr algn="ctr" eaLnBrk="1" hangingPunct="1"/>
            <a:r>
              <a:rPr lang="en-US" altLang="zh-TW" sz="2800" dirty="0"/>
              <a:t>Of Him who died for me, </a:t>
            </a:r>
          </a:p>
          <a:p>
            <a:pPr algn="ctr" eaLnBrk="1" hangingPunct="1"/>
            <a:r>
              <a:rPr lang="zh-TW" altLang="en-US" dirty="0"/>
              <a:t>靠恩，無論如何艱難，</a:t>
            </a:r>
          </a:p>
          <a:p>
            <a:pPr algn="ctr" eaLnBrk="1" hangingPunct="1"/>
            <a:r>
              <a:rPr lang="en-US" altLang="zh-TW" sz="2800" dirty="0"/>
              <a:t>Through grace I’ll win the promised crown,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我要求祢喜歡。</a:t>
            </a:r>
          </a:p>
          <a:p>
            <a:pPr algn="ctr" eaLnBrk="1" hangingPunct="1"/>
            <a:r>
              <a:rPr lang="en-US" altLang="zh-TW" sz="2800" dirty="0"/>
              <a:t>Whate’er my cross may be!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H324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難道我無仇敵當拒？</a:t>
            </a:r>
          </a:p>
          <a:p>
            <a:pPr algn="ctr" eaLnBrk="1" hangingPunct="1"/>
            <a:r>
              <a:rPr lang="en-US" altLang="zh-TW" sz="2800" dirty="0"/>
              <a:t>Are there no foes for me to face?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我無破口當堵？</a:t>
            </a:r>
          </a:p>
          <a:p>
            <a:pPr algn="ctr" eaLnBrk="1" hangingPunct="1"/>
            <a:r>
              <a:rPr lang="en-US" altLang="zh-TW" sz="2800" dirty="0"/>
              <a:t>Must I not stem the flood?</a:t>
            </a:r>
          </a:p>
          <a:p>
            <a:pPr algn="ctr" eaLnBrk="1" hangingPunct="1"/>
            <a:r>
              <a:rPr lang="zh-TW" altLang="en-US" dirty="0"/>
              <a:t>難道俗世也可相與？</a:t>
            </a:r>
          </a:p>
          <a:p>
            <a:pPr algn="ctr" eaLnBrk="1" hangingPunct="1"/>
            <a:r>
              <a:rPr lang="en-US" altLang="zh-TW" sz="2800" dirty="0"/>
              <a:t>Is this vile world a friend to grace,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也可作我幫助？</a:t>
            </a:r>
          </a:p>
          <a:p>
            <a:pPr algn="ctr" eaLnBrk="1" hangingPunct="1"/>
            <a:r>
              <a:rPr lang="en-US" altLang="zh-TW" sz="2800" dirty="0"/>
              <a:t>To help me on to God?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H324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因祢名，寶貴的名，</a:t>
            </a:r>
          </a:p>
          <a:p>
            <a:pPr algn="ctr" eaLnBrk="1" hangingPunct="1"/>
            <a:r>
              <a:rPr lang="en-US" altLang="zh-TW" sz="2800" dirty="0"/>
              <a:t>In the name, The precious name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因祢為我捨命；</a:t>
            </a:r>
          </a:p>
          <a:p>
            <a:pPr algn="ctr" eaLnBrk="1" hangingPunct="1"/>
            <a:r>
              <a:rPr lang="en-US" altLang="zh-TW" sz="2800" dirty="0"/>
              <a:t>Of Him who died for me, </a:t>
            </a:r>
          </a:p>
          <a:p>
            <a:pPr algn="ctr" eaLnBrk="1" hangingPunct="1"/>
            <a:r>
              <a:rPr lang="zh-TW" altLang="en-US" dirty="0"/>
              <a:t>靠恩，無論如何艱難，</a:t>
            </a:r>
          </a:p>
          <a:p>
            <a:pPr algn="ctr" eaLnBrk="1" hangingPunct="1"/>
            <a:r>
              <a:rPr lang="en-US" altLang="zh-TW" sz="2800" dirty="0"/>
              <a:t>Through grace I’ll win the promised crown,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我要求祢喜歡。</a:t>
            </a:r>
          </a:p>
          <a:p>
            <a:pPr algn="ctr" eaLnBrk="1" hangingPunct="1"/>
            <a:r>
              <a:rPr lang="en-US" altLang="zh-TW" sz="2800" dirty="0"/>
              <a:t>Whate’er my cross may be!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H324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我要掌權，就得爭戰，</a:t>
            </a:r>
          </a:p>
          <a:p>
            <a:pPr algn="ctr" eaLnBrk="1" hangingPunct="1"/>
            <a:r>
              <a:rPr lang="en-US" altLang="zh-TW" sz="2800" dirty="0"/>
              <a:t>Since I must fight if I would reign,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哦主，加我力量；</a:t>
            </a:r>
          </a:p>
          <a:p>
            <a:pPr algn="ctr" eaLnBrk="1" hangingPunct="1"/>
            <a:r>
              <a:rPr lang="en-US" altLang="zh-TW" sz="2800" dirty="0"/>
              <a:t>Increase my courage, Lord! </a:t>
            </a:r>
          </a:p>
          <a:p>
            <a:pPr algn="ctr" eaLnBrk="1" hangingPunct="1"/>
            <a:r>
              <a:rPr lang="zh-TW" altLang="en-US" dirty="0"/>
              <a:t>我願受辱，我不畏難，</a:t>
            </a:r>
          </a:p>
          <a:p>
            <a:pPr algn="ctr" eaLnBrk="1" hangingPunct="1"/>
            <a:r>
              <a:rPr lang="en-US" altLang="zh-TW" sz="2800" dirty="0"/>
              <a:t>I’ll bear the toil, endure the pain,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靠祢話語剛強。</a:t>
            </a:r>
          </a:p>
          <a:p>
            <a:pPr algn="ctr" eaLnBrk="1" hangingPunct="1"/>
            <a:r>
              <a:rPr lang="en-US" altLang="zh-TW" sz="2800" dirty="0"/>
              <a:t>Supported by Thy word.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H324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因祢名，寶貴的名，</a:t>
            </a:r>
          </a:p>
          <a:p>
            <a:pPr algn="ctr" eaLnBrk="1" hangingPunct="1"/>
            <a:r>
              <a:rPr lang="en-US" altLang="zh-TW" sz="2800" dirty="0"/>
              <a:t>In the name, The precious name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因祢為我捨命；</a:t>
            </a:r>
          </a:p>
          <a:p>
            <a:pPr algn="ctr" eaLnBrk="1" hangingPunct="1"/>
            <a:r>
              <a:rPr lang="en-US" altLang="zh-TW" sz="2800" dirty="0"/>
              <a:t>Of Him who died for me, </a:t>
            </a:r>
          </a:p>
          <a:p>
            <a:pPr algn="ctr" eaLnBrk="1" hangingPunct="1"/>
            <a:r>
              <a:rPr lang="zh-TW" altLang="en-US" dirty="0"/>
              <a:t>靠恩，無論如何艱難，</a:t>
            </a:r>
          </a:p>
          <a:p>
            <a:pPr algn="ctr" eaLnBrk="1" hangingPunct="1"/>
            <a:r>
              <a:rPr lang="en-US" altLang="zh-TW" sz="2800" dirty="0"/>
              <a:t>Through grace I’ll win the promised crown,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我要求祢喜歡。</a:t>
            </a:r>
          </a:p>
          <a:p>
            <a:pPr algn="ctr" eaLnBrk="1" hangingPunct="1"/>
            <a:r>
              <a:rPr lang="en-US" altLang="zh-TW" sz="2800" dirty="0"/>
              <a:t>Whatever my cross may be!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5391</TotalTime>
  <Words>507</Words>
  <Application>Microsoft Office PowerPoint</Application>
  <PresentationFormat>Custom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宋体</vt:lpstr>
      <vt:lpstr>Microsoft JhengHei</vt:lpstr>
      <vt:lpstr>PMingLiU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H324  我是否要背負十架？  AM I A SOLDIER OF THE CROSS?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119</cp:revision>
  <dcterms:created xsi:type="dcterms:W3CDTF">2001-04-19T19:07:54Z</dcterms:created>
  <dcterms:modified xsi:type="dcterms:W3CDTF">2017-08-05T17:22:49Z</dcterms:modified>
</cp:coreProperties>
</file>